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Geist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E9D1D-7C0B-438B-BA16-A19033CDE68C}" v="26" dt="2025-11-09T14:40:53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NASI GOVARDHAN" userId="321fea73358f70bc" providerId="LiveId" clId="{82227190-FC3D-4055-BE5B-259350B45CB4}"/>
    <pc:docChg chg="undo redo custSel addSld delSld modSld">
      <pc:chgData name="BONASI GOVARDHAN" userId="321fea73358f70bc" providerId="LiveId" clId="{82227190-FC3D-4055-BE5B-259350B45CB4}" dt="2025-11-09T17:51:14.355" v="525" actId="47"/>
      <pc:docMkLst>
        <pc:docMk/>
      </pc:docMkLst>
      <pc:sldChg chg="addSp modSp mod">
        <pc:chgData name="BONASI GOVARDHAN" userId="321fea73358f70bc" providerId="LiveId" clId="{82227190-FC3D-4055-BE5B-259350B45CB4}" dt="2025-11-09T08:04:36.193" v="1" actId="1076"/>
        <pc:sldMkLst>
          <pc:docMk/>
          <pc:sldMk cId="0" sldId="256"/>
        </pc:sldMkLst>
        <pc:picChg chg="add mod">
          <ac:chgData name="BONASI GOVARDHAN" userId="321fea73358f70bc" providerId="LiveId" clId="{82227190-FC3D-4055-BE5B-259350B45CB4}" dt="2025-11-09T08:04:36.193" v="1" actId="1076"/>
          <ac:picMkLst>
            <pc:docMk/>
            <pc:sldMk cId="0" sldId="256"/>
            <ac:picMk id="9" creationId="{4C5BCFD9-9CB7-937D-2566-0C2EFCEDF309}"/>
          </ac:picMkLst>
        </pc:picChg>
      </pc:sldChg>
      <pc:sldChg chg="modSp mod">
        <pc:chgData name="BONASI GOVARDHAN" userId="321fea73358f70bc" providerId="LiveId" clId="{82227190-FC3D-4055-BE5B-259350B45CB4}" dt="2025-11-09T09:56:41.111" v="82" actId="20577"/>
        <pc:sldMkLst>
          <pc:docMk/>
          <pc:sldMk cId="0" sldId="257"/>
        </pc:sldMkLst>
        <pc:spChg chg="mod">
          <ac:chgData name="BONASI GOVARDHAN" userId="321fea73358f70bc" providerId="LiveId" clId="{82227190-FC3D-4055-BE5B-259350B45CB4}" dt="2025-11-09T09:56:41.111" v="82" actId="20577"/>
          <ac:spMkLst>
            <pc:docMk/>
            <pc:sldMk cId="0" sldId="257"/>
            <ac:spMk id="4" creationId="{88458A19-A63B-A48B-552A-4E53814A1C7A}"/>
          </ac:spMkLst>
        </pc:spChg>
      </pc:sldChg>
      <pc:sldChg chg="addSp delSp modSp mod">
        <pc:chgData name="BONASI GOVARDHAN" userId="321fea73358f70bc" providerId="LiveId" clId="{82227190-FC3D-4055-BE5B-259350B45CB4}" dt="2025-11-09T12:23:46.848" v="183" actId="14100"/>
        <pc:sldMkLst>
          <pc:docMk/>
          <pc:sldMk cId="0" sldId="259"/>
        </pc:sldMkLst>
        <pc:picChg chg="del">
          <ac:chgData name="BONASI GOVARDHAN" userId="321fea73358f70bc" providerId="LiveId" clId="{82227190-FC3D-4055-BE5B-259350B45CB4}" dt="2025-11-09T12:18:37.295" v="172" actId="21"/>
          <ac:picMkLst>
            <pc:docMk/>
            <pc:sldMk cId="0" sldId="259"/>
            <ac:picMk id="3" creationId="{00000000-0000-0000-0000-000000000000}"/>
          </ac:picMkLst>
        </pc:picChg>
        <pc:picChg chg="add del mod">
          <ac:chgData name="BONASI GOVARDHAN" userId="321fea73358f70bc" providerId="LiveId" clId="{82227190-FC3D-4055-BE5B-259350B45CB4}" dt="2025-11-09T12:18:58.839" v="174" actId="478"/>
          <ac:picMkLst>
            <pc:docMk/>
            <pc:sldMk cId="0" sldId="259"/>
            <ac:picMk id="4" creationId="{00000000-0000-0000-0000-000000000000}"/>
          </ac:picMkLst>
        </pc:picChg>
        <pc:picChg chg="add del mod">
          <ac:chgData name="BONASI GOVARDHAN" userId="321fea73358f70bc" providerId="LiveId" clId="{82227190-FC3D-4055-BE5B-259350B45CB4}" dt="2025-11-09T12:19:07.980" v="176" actId="478"/>
          <ac:picMkLst>
            <pc:docMk/>
            <pc:sldMk cId="0" sldId="259"/>
            <ac:picMk id="5" creationId="{7FE84B53-7417-D873-EF34-016C903ABB64}"/>
          </ac:picMkLst>
        </pc:picChg>
        <pc:picChg chg="add mod">
          <ac:chgData name="BONASI GOVARDHAN" userId="321fea73358f70bc" providerId="LiveId" clId="{82227190-FC3D-4055-BE5B-259350B45CB4}" dt="2025-11-09T12:23:46.848" v="183" actId="14100"/>
          <ac:picMkLst>
            <pc:docMk/>
            <pc:sldMk cId="0" sldId="259"/>
            <ac:picMk id="7" creationId="{FC567335-3BB3-3F3E-2AE8-DD27E2AC1E92}"/>
          </ac:picMkLst>
        </pc:picChg>
      </pc:sldChg>
      <pc:sldChg chg="addSp delSp modSp mod">
        <pc:chgData name="BONASI GOVARDHAN" userId="321fea73358f70bc" providerId="LiveId" clId="{82227190-FC3D-4055-BE5B-259350B45CB4}" dt="2025-11-09T13:01:44.957" v="508" actId="255"/>
        <pc:sldMkLst>
          <pc:docMk/>
          <pc:sldMk cId="0" sldId="260"/>
        </pc:sldMkLst>
        <pc:spChg chg="mod">
          <ac:chgData name="BONASI GOVARDHAN" userId="321fea73358f70bc" providerId="LiveId" clId="{82227190-FC3D-4055-BE5B-259350B45CB4}" dt="2025-11-09T08:05:03.791" v="2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3:01:07.679" v="496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3:01:12.026" v="497" actId="25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3:01:23.237" v="502" actId="255"/>
          <ac:spMkLst>
            <pc:docMk/>
            <pc:sldMk cId="0" sldId="260"/>
            <ac:spMk id="14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3:01:35.361" v="505" actId="255"/>
          <ac:spMkLst>
            <pc:docMk/>
            <pc:sldMk cId="0" sldId="260"/>
            <ac:spMk id="15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3:01:44.957" v="508" actId="255"/>
          <ac:spMkLst>
            <pc:docMk/>
            <pc:sldMk cId="0" sldId="260"/>
            <ac:spMk id="16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08:05:50.388" v="10" actId="14100"/>
          <ac:spMkLst>
            <pc:docMk/>
            <pc:sldMk cId="0" sldId="260"/>
            <ac:spMk id="22" creationId="{00000000-0000-0000-0000-000000000000}"/>
          </ac:spMkLst>
        </pc:spChg>
        <pc:spChg chg="add mod">
          <ac:chgData name="BONASI GOVARDHAN" userId="321fea73358f70bc" providerId="LiveId" clId="{82227190-FC3D-4055-BE5B-259350B45CB4}" dt="2025-11-09T13:00:09.763" v="490" actId="113"/>
          <ac:spMkLst>
            <pc:docMk/>
            <pc:sldMk cId="0" sldId="260"/>
            <ac:spMk id="27" creationId="{33C765A5-52C8-EF86-5FFD-BFCEE607BFA3}"/>
          </ac:spMkLst>
        </pc:spChg>
        <pc:spChg chg="add del mod">
          <ac:chgData name="BONASI GOVARDHAN" userId="321fea73358f70bc" providerId="LiveId" clId="{82227190-FC3D-4055-BE5B-259350B45CB4}" dt="2025-11-09T09:48:29.555" v="75"/>
          <ac:spMkLst>
            <pc:docMk/>
            <pc:sldMk cId="0" sldId="260"/>
            <ac:spMk id="28" creationId="{9B0773D6-F990-9FBD-F15A-19B8E9976199}"/>
          </ac:spMkLst>
        </pc:spChg>
        <pc:picChg chg="add del mod">
          <ac:chgData name="BONASI GOVARDHAN" userId="321fea73358f70bc" providerId="LiveId" clId="{82227190-FC3D-4055-BE5B-259350B45CB4}" dt="2025-11-09T09:05:39.442" v="27" actId="21"/>
          <ac:picMkLst>
            <pc:docMk/>
            <pc:sldMk cId="0" sldId="260"/>
            <ac:picMk id="28" creationId="{A8432A3D-B506-03F0-0810-6272C6AC64FA}"/>
          </ac:picMkLst>
        </pc:picChg>
        <pc:picChg chg="add mod">
          <ac:chgData name="BONASI GOVARDHAN" userId="321fea73358f70bc" providerId="LiveId" clId="{82227190-FC3D-4055-BE5B-259350B45CB4}" dt="2025-11-09T08:05:44.988" v="9" actId="1076"/>
          <ac:picMkLst>
            <pc:docMk/>
            <pc:sldMk cId="0" sldId="260"/>
            <ac:picMk id="30" creationId="{887C51AD-FEBB-14D5-B2DC-CB3D186819EA}"/>
          </ac:picMkLst>
        </pc:picChg>
        <pc:picChg chg="add mod">
          <ac:chgData name="BONASI GOVARDHAN" userId="321fea73358f70bc" providerId="LiveId" clId="{82227190-FC3D-4055-BE5B-259350B45CB4}" dt="2025-11-09T09:48:12.461" v="69" actId="14100"/>
          <ac:picMkLst>
            <pc:docMk/>
            <pc:sldMk cId="0" sldId="260"/>
            <ac:picMk id="1026" creationId="{FB46D7B6-AFCD-58CB-396D-24305B74394F}"/>
          </ac:picMkLst>
        </pc:picChg>
        <pc:picChg chg="add mod">
          <ac:chgData name="BONASI GOVARDHAN" userId="321fea73358f70bc" providerId="LiveId" clId="{82227190-FC3D-4055-BE5B-259350B45CB4}" dt="2025-11-09T09:48:28.458" v="73" actId="14100"/>
          <ac:picMkLst>
            <pc:docMk/>
            <pc:sldMk cId="0" sldId="260"/>
            <ac:picMk id="1028" creationId="{641CDA47-FAFE-F8AB-001F-064525E26160}"/>
          </ac:picMkLst>
        </pc:picChg>
      </pc:sldChg>
      <pc:sldChg chg="addSp modSp mod">
        <pc:chgData name="BONASI GOVARDHAN" userId="321fea73358f70bc" providerId="LiveId" clId="{82227190-FC3D-4055-BE5B-259350B45CB4}" dt="2025-11-09T09:07:28.936" v="30" actId="255"/>
        <pc:sldMkLst>
          <pc:docMk/>
          <pc:sldMk cId="0" sldId="261"/>
        </pc:sldMkLst>
        <pc:spChg chg="mod">
          <ac:chgData name="BONASI GOVARDHAN" userId="321fea73358f70bc" providerId="LiveId" clId="{82227190-FC3D-4055-BE5B-259350B45CB4}" dt="2025-11-09T09:07:28.936" v="30" actId="255"/>
          <ac:spMkLst>
            <pc:docMk/>
            <pc:sldMk cId="0" sldId="261"/>
            <ac:spMk id="12" creationId="{00000000-0000-0000-0000-000000000000}"/>
          </ac:spMkLst>
        </pc:spChg>
        <pc:picChg chg="add mod">
          <ac:chgData name="BONASI GOVARDHAN" userId="321fea73358f70bc" providerId="LiveId" clId="{82227190-FC3D-4055-BE5B-259350B45CB4}" dt="2025-11-09T08:06:03.261" v="12" actId="1076"/>
          <ac:picMkLst>
            <pc:docMk/>
            <pc:sldMk cId="0" sldId="261"/>
            <ac:picMk id="17" creationId="{8F4AA063-C048-72B0-B8A4-6E09C73D711A}"/>
          </ac:picMkLst>
        </pc:picChg>
      </pc:sldChg>
      <pc:sldChg chg="addSp delSp modSp add del mod modAnim">
        <pc:chgData name="BONASI GOVARDHAN" userId="321fea73358f70bc" providerId="LiveId" clId="{82227190-FC3D-4055-BE5B-259350B45CB4}" dt="2025-11-09T17:51:14.355" v="525" actId="47"/>
        <pc:sldMkLst>
          <pc:docMk/>
          <pc:sldMk cId="0" sldId="262"/>
        </pc:sldMkLst>
        <pc:picChg chg="add mod">
          <ac:chgData name="BONASI GOVARDHAN" userId="321fea73358f70bc" providerId="LiveId" clId="{82227190-FC3D-4055-BE5B-259350B45CB4}" dt="2025-11-09T14:41:02.177" v="511" actId="14100"/>
          <ac:picMkLst>
            <pc:docMk/>
            <pc:sldMk cId="0" sldId="262"/>
            <ac:picMk id="3" creationId="{CBE918B2-0006-FE05-74A5-BD1414FEF19E}"/>
          </ac:picMkLst>
        </pc:picChg>
        <pc:picChg chg="add mod">
          <ac:chgData name="BONASI GOVARDHAN" userId="321fea73358f70bc" providerId="LiveId" clId="{82227190-FC3D-4055-BE5B-259350B45CB4}" dt="2025-11-09T08:07:10.277" v="23" actId="1076"/>
          <ac:picMkLst>
            <pc:docMk/>
            <pc:sldMk cId="0" sldId="262"/>
            <ac:picMk id="4" creationId="{0A5A53C0-D0D9-4C43-154A-F9A8F7E327C4}"/>
          </ac:picMkLst>
        </pc:picChg>
        <pc:picChg chg="add del">
          <ac:chgData name="BONASI GOVARDHAN" userId="321fea73358f70bc" providerId="LiveId" clId="{82227190-FC3D-4055-BE5B-259350B45CB4}" dt="2025-11-09T12:21:32.239" v="178" actId="478"/>
          <ac:picMkLst>
            <pc:docMk/>
            <pc:sldMk cId="0" sldId="262"/>
            <ac:picMk id="5" creationId="{9EBF305B-3BCC-EA91-F55E-E2EEED7FA07E}"/>
          </ac:picMkLst>
        </pc:picChg>
      </pc:sldChg>
      <pc:sldChg chg="addSp modSp mod">
        <pc:chgData name="BONASI GOVARDHAN" userId="321fea73358f70bc" providerId="LiveId" clId="{82227190-FC3D-4055-BE5B-259350B45CB4}" dt="2025-11-09T15:15:40.013" v="523" actId="20577"/>
        <pc:sldMkLst>
          <pc:docMk/>
          <pc:sldMk cId="0" sldId="263"/>
        </pc:sldMkLst>
        <pc:spChg chg="mod">
          <ac:chgData name="BONASI GOVARDHAN" userId="321fea73358f70bc" providerId="LiveId" clId="{82227190-FC3D-4055-BE5B-259350B45CB4}" dt="2025-11-09T10:34:18.297" v="94" actId="141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53:09.089" v="399" actId="14100"/>
          <ac:spMkLst>
            <pc:docMk/>
            <pc:sldMk cId="0" sldId="263"/>
            <ac:spMk id="18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52:10.667" v="393" actId="1076"/>
          <ac:spMkLst>
            <pc:docMk/>
            <pc:sldMk cId="0" sldId="263"/>
            <ac:spMk id="21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54:39.122" v="42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58:29.465" v="481" actId="113"/>
          <ac:spMkLst>
            <pc:docMk/>
            <pc:sldMk cId="0" sldId="263"/>
            <ac:spMk id="24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0:30:15.651" v="84" actId="5793"/>
          <ac:spMkLst>
            <pc:docMk/>
            <pc:sldMk cId="0" sldId="263"/>
            <ac:spMk id="25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09:07:51.563" v="34" actId="20577"/>
          <ac:spMkLst>
            <pc:docMk/>
            <pc:sldMk cId="0" sldId="263"/>
            <ac:spMk id="26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14:22.530" v="100" actId="14100"/>
          <ac:spMkLst>
            <pc:docMk/>
            <pc:sldMk cId="0" sldId="263"/>
            <ac:spMk id="31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14:57.249" v="104" actId="21"/>
          <ac:spMkLst>
            <pc:docMk/>
            <pc:sldMk cId="0" sldId="263"/>
            <ac:spMk id="32" creationId="{00000000-0000-0000-0000-000000000000}"/>
          </ac:spMkLst>
        </pc:spChg>
        <pc:spChg chg="mod">
          <ac:chgData name="BONASI GOVARDHAN" userId="321fea73358f70bc" providerId="LiveId" clId="{82227190-FC3D-4055-BE5B-259350B45CB4}" dt="2025-11-09T12:48:02.944" v="391" actId="20577"/>
          <ac:spMkLst>
            <pc:docMk/>
            <pc:sldMk cId="0" sldId="263"/>
            <ac:spMk id="33" creationId="{00000000-0000-0000-0000-000000000000}"/>
          </ac:spMkLst>
        </pc:spChg>
        <pc:spChg chg="add mod">
          <ac:chgData name="BONASI GOVARDHAN" userId="321fea73358f70bc" providerId="LiveId" clId="{82227190-FC3D-4055-BE5B-259350B45CB4}" dt="2025-11-09T15:15:40.013" v="523" actId="20577"/>
          <ac:spMkLst>
            <pc:docMk/>
            <pc:sldMk cId="0" sldId="263"/>
            <ac:spMk id="34" creationId="{C58AC105-AA51-661B-D1D7-158E12422EE7}"/>
          </ac:spMkLst>
        </pc:spChg>
        <pc:spChg chg="add mod">
          <ac:chgData name="BONASI GOVARDHAN" userId="321fea73358f70bc" providerId="LiveId" clId="{82227190-FC3D-4055-BE5B-259350B45CB4}" dt="2025-11-09T12:15:28.620" v="109" actId="14100"/>
          <ac:spMkLst>
            <pc:docMk/>
            <pc:sldMk cId="0" sldId="263"/>
            <ac:spMk id="36" creationId="{20945D93-C9EB-C721-6725-2E0D4CE3A462}"/>
          </ac:spMkLst>
        </pc:spChg>
        <pc:picChg chg="add mod">
          <ac:chgData name="BONASI GOVARDHAN" userId="321fea73358f70bc" providerId="LiveId" clId="{82227190-FC3D-4055-BE5B-259350B45CB4}" dt="2025-11-09T08:07:18.761" v="25" actId="1076"/>
          <ac:picMkLst>
            <pc:docMk/>
            <pc:sldMk cId="0" sldId="263"/>
            <ac:picMk id="35" creationId="{5CDF0AE8-82E4-B12B-2796-C2A13DB935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1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2838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Generative AI for Cyber Threat-Hunting in 6G-enabled IoT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6723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Presented by: Team-G628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1718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Name: B Govardhan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6713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Roll No: 23P81A0578      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11708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Guide: G Keerthi                  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BCFD9-9CB7-937D-2566-0C2EFCED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976" y="7762810"/>
            <a:ext cx="1781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0044" y="32275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Overview: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58A19-A63B-A48B-552A-4E53814A1C7A}"/>
              </a:ext>
            </a:extLst>
          </p:cNvPr>
          <p:cNvSpPr txBox="1"/>
          <p:nvPr/>
        </p:nvSpPr>
        <p:spPr>
          <a:xfrm>
            <a:off x="370044" y="1806498"/>
            <a:ext cx="81383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This project builds a GAN + Transformer–based cyber threat-hunting system for 6G-enabled IoT networks. GANs generate synthetic attack data to balance the dataset, and a Transformer model classifies IoT attacks with high accuracy. Using the Edge-IIOT dataset, the system achieves good accuracy in identifying 14 different attack types. The approach improves real-time threat detection in large, high-speed 6G IoT environments while addressing challenges such as scalability, data quality, privacy, and energy consumption.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697" y="132275"/>
            <a:ext cx="5371624" cy="656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Architecture: 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821"/>
            <a:ext cx="14630400" cy="7136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50" y="7410688"/>
            <a:ext cx="13215699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210" y="144966"/>
            <a:ext cx="7283736" cy="159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Flow between modules: </a:t>
            </a:r>
            <a:endParaRPr lang="en-US" sz="3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67335-3BB3-3F3E-2AE8-DD27E2AC1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232"/>
            <a:ext cx="14630400" cy="73843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63153"/>
            <a:ext cx="6888480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Technology Stack &amp; Development: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5429" y="1326356"/>
            <a:ext cx="6657499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" y="1506022"/>
            <a:ext cx="493276" cy="4932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707" y="1641634"/>
            <a:ext cx="221933" cy="221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094" y="2163723"/>
            <a:ext cx="4009549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Programming Languages</a:t>
            </a:r>
            <a:endParaRPr lang="en-US" sz="2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94" y="2776061"/>
            <a:ext cx="1567577" cy="156757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397353" y="1326356"/>
            <a:ext cx="6575126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018" y="1506022"/>
            <a:ext cx="493276" cy="493276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2631" y="1641634"/>
            <a:ext cx="221933" cy="2219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77018" y="2163723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ML/DL Frameworks</a:t>
            </a:r>
            <a:endParaRPr lang="en-US" sz="2550" dirty="0"/>
          </a:p>
        </p:txBody>
      </p:sp>
      <p:sp>
        <p:nvSpPr>
          <p:cNvPr id="12" name="Text 5"/>
          <p:cNvSpPr/>
          <p:nvPr/>
        </p:nvSpPr>
        <p:spPr>
          <a:xfrm>
            <a:off x="7577018" y="2689741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TensorFlow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7577018" y="3014305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scikit-learn</a:t>
            </a:r>
            <a:endParaRPr lang="en-US" dirty="0"/>
          </a:p>
        </p:txBody>
      </p:sp>
      <p:sp>
        <p:nvSpPr>
          <p:cNvPr id="14" name="Text 7"/>
          <p:cNvSpPr/>
          <p:nvPr/>
        </p:nvSpPr>
        <p:spPr>
          <a:xfrm>
            <a:off x="7577018" y="3338870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ea typeface="Geist" panose="020B0604020202020204" charset="0"/>
                <a:cs typeface="Geist" panose="020B0604020202020204" charset="0"/>
              </a:rPr>
              <a:t>Pandas</a:t>
            </a:r>
            <a:endParaRPr lang="en-US" dirty="0"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577018" y="3663434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ea typeface="Geist" panose="020B0604020202020204" charset="0"/>
                <a:cs typeface="Geist" panose="020B0604020202020204" charset="0"/>
              </a:rPr>
              <a:t>NumPy</a:t>
            </a:r>
            <a:endParaRPr lang="en-US" dirty="0"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577018" y="3987998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ea typeface="Geist" panose="020B0604020202020204" charset="0"/>
                <a:cs typeface="Geist" panose="020B0604020202020204" charset="0"/>
              </a:rPr>
              <a:t>Pickle</a:t>
            </a:r>
            <a:endParaRPr lang="en-US" dirty="0"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575429" y="4687728"/>
            <a:ext cx="6686193" cy="3408055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094" y="4867394"/>
            <a:ext cx="493276" cy="49327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07" y="5003006"/>
            <a:ext cx="221933" cy="22193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55094" y="5525095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Development Tools</a:t>
            </a:r>
            <a:endParaRPr lang="en-US" sz="25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094" y="6137434"/>
            <a:ext cx="1960959" cy="1304925"/>
          </a:xfrm>
          <a:prstGeom prst="rect">
            <a:avLst/>
          </a:prstGeom>
        </p:spPr>
      </p:pic>
      <p:sp>
        <p:nvSpPr>
          <p:cNvPr id="22" name="Shape 12"/>
          <p:cNvSpPr/>
          <p:nvPr/>
        </p:nvSpPr>
        <p:spPr>
          <a:xfrm>
            <a:off x="7397352" y="4687729"/>
            <a:ext cx="6575126" cy="3408056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7018" y="4867394"/>
            <a:ext cx="493276" cy="493276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2631" y="5003006"/>
            <a:ext cx="221933" cy="221933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577018" y="5525095"/>
            <a:ext cx="3867864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Database &amp; Deployment</a:t>
            </a:r>
            <a:endParaRPr lang="en-US" sz="25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018" y="6137434"/>
            <a:ext cx="1449348" cy="14493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7C51AD-FEBB-14D5-B2DC-CB3D186819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48976" y="7637827"/>
            <a:ext cx="1781424" cy="4667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C765A5-52C8-EF86-5FFD-BFCEE607BFA3}"/>
              </a:ext>
            </a:extLst>
          </p:cNvPr>
          <p:cNvSpPr txBox="1"/>
          <p:nvPr/>
        </p:nvSpPr>
        <p:spPr>
          <a:xfrm>
            <a:off x="9433932" y="6137434"/>
            <a:ext cx="260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Netlify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railway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8" name="Picture 4" descr="Visual Studio Code - Download and install on Windows | Microsoft Store">
            <a:extLst>
              <a:ext uri="{FF2B5EF4-FFF2-40B4-BE49-F238E27FC236}">
                <a16:creationId xmlns:a16="http://schemas.microsoft.com/office/drawing/2014/main" id="{641CDA47-FAFE-F8AB-001F-064525E26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137434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0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405" y="2498527"/>
            <a:ext cx="5211961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Mathematical Foundation 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3405" y="3096458"/>
            <a:ext cx="4688562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Mathematical Formulas 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573405" y="3587829"/>
            <a:ext cx="645164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Discriminator Loss:  L(D) = −(log(D(x)) + log(1 − D(G(z))))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73405" y="3972758"/>
            <a:ext cx="424695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Generator Loss:  L(G) = −log(D(G(z)))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73405" y="4357688"/>
            <a:ext cx="245756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Transformer: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73405" y="4922877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Scaled dot-product attention: Att(Q,K,V)= softmax(QK^T/√d_k)V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73405" y="5246370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Multi-Head Attention mechanism: MultiHead(Q,K,V)=Concat(h1​,…,h_h​)W^O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73405" y="5569863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F2F2F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Feed-Forward Network (FFN): FFN(x)=max(0,xW1​+b1​)W2​+b2​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73405" y="6081832"/>
            <a:ext cx="873478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F1-Score (Model Evaluation): F1=(2⋅Precision⋅Recall​ / Precision + Recall)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73405" y="6466761"/>
            <a:ext cx="277475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Model Parameters:</a:t>
            </a:r>
            <a:endParaRPr lang="en-US" sz="2000" b="1" dirty="0"/>
          </a:p>
        </p:txBody>
      </p:sp>
      <p:sp>
        <p:nvSpPr>
          <p:cNvPr id="13" name="Text 10"/>
          <p:cNvSpPr/>
          <p:nvPr/>
        </p:nvSpPr>
        <p:spPr>
          <a:xfrm>
            <a:off x="573405" y="6851690"/>
            <a:ext cx="204799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Learning rate:  0.001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73405" y="7183398"/>
            <a:ext cx="204799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Batch size:  64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3405" y="7515106"/>
            <a:ext cx="633555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2F2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Activation: ReLU( in hidden layers) and Softmax(in output layer)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4AA063-C048-72B0-B8A4-6E09C73D7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976" y="7648218"/>
            <a:ext cx="1781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166" y="458391"/>
            <a:ext cx="9076968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Achievements, Challenges &amp; Future Directions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43592" y="1222653"/>
            <a:ext cx="4313695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9259" y="1398746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learnings: 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39259" y="1913572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GAN synthetic data will help to the Transformer 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39259" y="2493050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to collect data from IOT devices 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39259" y="281094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118140" y="1222653"/>
            <a:ext cx="4394121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94233" y="1398746"/>
            <a:ext cx="3859054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Potential improvements: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294233" y="1913572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advanced GANs for synthetic data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294233" y="2231469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graph-based modeling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294233" y="2549366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dataset with additional real-world attacks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73114" y="1222653"/>
            <a:ext cx="4394121" cy="2025968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49207" y="1398746"/>
            <a:ext cx="3849052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Real-world applications: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9849207" y="1913572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Home Devices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849207" y="2231469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Industrial IoT (IIoT) / Smart Manufacturing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849207" y="281094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Healthcare Systems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43592" y="3430244"/>
            <a:ext cx="4137601" cy="4164872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739259" y="3585567"/>
            <a:ext cx="4041934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Comparison with paper's results: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39259" y="4518660"/>
            <a:ext cx="4041934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157098" y="3375292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2" name="Text 20"/>
          <p:cNvSpPr/>
          <p:nvPr/>
        </p:nvSpPr>
        <p:spPr>
          <a:xfrm>
            <a:off x="5294233" y="3585567"/>
            <a:ext cx="349924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analysis: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5294233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Good Accuracy on real test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294233" y="4418290"/>
            <a:ext cx="4041934" cy="634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FontTx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Loss:</a:t>
            </a: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Low and stable → good convergence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Tx/>
              <a:buChar char="•"/>
            </a:pPr>
            <a:br>
              <a:rPr lang="it-IT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</a:br>
            <a:r>
              <a:rPr lang="en-US" sz="1600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Efficiency:</a:t>
            </a: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Moderate training time; best with GPU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5294233" y="4997768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00"/>
              </a:lnSpc>
              <a:buSzPct val="100000"/>
            </a:pP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9673114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7" name="Text 25"/>
          <p:cNvSpPr/>
          <p:nvPr/>
        </p:nvSpPr>
        <p:spPr>
          <a:xfrm>
            <a:off x="9849207" y="3585567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Challenges faced:</a:t>
            </a:r>
            <a:endParaRPr lang="en-US" sz="2500" dirty="0"/>
          </a:p>
        </p:txBody>
      </p:sp>
      <p:sp>
        <p:nvSpPr>
          <p:cNvPr id="28" name="Text 26"/>
          <p:cNvSpPr/>
          <p:nvPr/>
        </p:nvSpPr>
        <p:spPr>
          <a:xfrm>
            <a:off x="9849207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Imbalanced dataset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9849207" y="4418290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Noisy / redundant logs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9849207" y="473618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Many</a:t>
            </a:r>
            <a:r>
              <a:rPr lang="en-US" sz="15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features (60+)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5157098" y="5774110"/>
            <a:ext cx="8910137" cy="1886722"/>
          </a:xfrm>
          <a:prstGeom prst="roundRect">
            <a:avLst>
              <a:gd name="adj" fmla="val 353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2" name="Text 30"/>
          <p:cNvSpPr/>
          <p:nvPr/>
        </p:nvSpPr>
        <p:spPr>
          <a:xfrm>
            <a:off x="739259" y="6033968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500" dirty="0"/>
          </a:p>
        </p:txBody>
      </p:sp>
      <p:sp>
        <p:nvSpPr>
          <p:cNvPr id="33" name="Text 31"/>
          <p:cNvSpPr/>
          <p:nvPr/>
        </p:nvSpPr>
        <p:spPr>
          <a:xfrm>
            <a:off x="5374887" y="6548795"/>
            <a:ext cx="8516253" cy="104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</a:t>
            </a:r>
            <a:r>
              <a:rPr lang="en-IN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Little complex</a:t>
            </a: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detect rare attacks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Noice in GAN synthetic data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• you can only monitor recent 5 IOT devices 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5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CDF0AE8-82E4-B12B-2796-C2A13DB9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093" y="7772102"/>
            <a:ext cx="1781424" cy="3539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8AC105-AA51-661B-D1D7-158E12422EE7}"/>
              </a:ext>
            </a:extLst>
          </p:cNvPr>
          <p:cNvSpPr txBox="1"/>
          <p:nvPr/>
        </p:nvSpPr>
        <p:spPr>
          <a:xfrm>
            <a:off x="739259" y="4361973"/>
            <a:ext cx="38360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/>
                </a:solidFill>
              </a:rPr>
              <a:t>Architecture :GAN + Transformer	      </a:t>
            </a:r>
          </a:p>
          <a:p>
            <a:r>
              <a:rPr lang="en-IN" sz="1600" dirty="0">
                <a:solidFill>
                  <a:schemeClr val="bg2"/>
                </a:solidFill>
              </a:rPr>
              <a:t>                         </a:t>
            </a:r>
            <a:r>
              <a:rPr lang="en-IN" sz="1600" dirty="0" err="1">
                <a:solidFill>
                  <a:schemeClr val="bg2"/>
                </a:solidFill>
              </a:rPr>
              <a:t>cGAN</a:t>
            </a:r>
            <a:r>
              <a:rPr lang="en-IN" sz="1600" dirty="0">
                <a:solidFill>
                  <a:schemeClr val="bg2"/>
                </a:solidFill>
              </a:rPr>
              <a:t> + Transformer	</a:t>
            </a:r>
          </a:p>
          <a:p>
            <a:r>
              <a:rPr lang="en-US" sz="1600" dirty="0">
                <a:solidFill>
                  <a:schemeClr val="bg2"/>
                </a:solidFill>
              </a:rPr>
              <a:t>Dataset:	Edge-</a:t>
            </a:r>
            <a:r>
              <a:rPr lang="en-US" sz="1600" dirty="0" err="1">
                <a:solidFill>
                  <a:schemeClr val="bg2"/>
                </a:solidFill>
              </a:rPr>
              <a:t>IIoT</a:t>
            </a:r>
            <a:r>
              <a:rPr lang="en-US" sz="1600" dirty="0">
                <a:solidFill>
                  <a:schemeClr val="bg2"/>
                </a:solidFill>
              </a:rPr>
              <a:t> (61 feats, 15 </a:t>
            </a:r>
            <a:r>
              <a:rPr lang="en-US" sz="1600" dirty="0" err="1">
                <a:solidFill>
                  <a:schemeClr val="bg2"/>
                </a:solidFill>
              </a:rPr>
              <a:t>cls</a:t>
            </a:r>
            <a:r>
              <a:rPr lang="en-US" sz="1600" dirty="0">
                <a:solidFill>
                  <a:schemeClr val="bg2"/>
                </a:solidFill>
              </a:rPr>
              <a:t>)	Edge-</a:t>
            </a:r>
            <a:r>
              <a:rPr lang="en-US" sz="1600" dirty="0" err="1">
                <a:solidFill>
                  <a:schemeClr val="bg2"/>
                </a:solidFill>
              </a:rPr>
              <a:t>IIoT</a:t>
            </a:r>
            <a:r>
              <a:rPr lang="en-US" sz="1600" dirty="0">
                <a:solidFill>
                  <a:schemeClr val="bg2"/>
                </a:solidFill>
              </a:rPr>
              <a:t> (47 feats, 15 </a:t>
            </a:r>
            <a:r>
              <a:rPr lang="en-US" sz="1600" dirty="0" err="1">
                <a:solidFill>
                  <a:schemeClr val="bg2"/>
                </a:solidFill>
              </a:rPr>
              <a:t>cls</a:t>
            </a:r>
            <a:r>
              <a:rPr lang="en-US" sz="1600" dirty="0">
                <a:solidFill>
                  <a:schemeClr val="bg2"/>
                </a:solidFill>
              </a:rPr>
              <a:t>)	</a:t>
            </a:r>
          </a:p>
          <a:p>
            <a:r>
              <a:rPr lang="en-US" sz="1600" dirty="0">
                <a:solidFill>
                  <a:schemeClr val="bg2"/>
                </a:solidFill>
              </a:rPr>
              <a:t>GAN Purpose: Data Augmentation	        Class-balanced </a:t>
            </a:r>
            <a:r>
              <a:rPr lang="en-US" sz="1600" dirty="0" err="1">
                <a:solidFill>
                  <a:schemeClr val="bg2"/>
                </a:solidFill>
              </a:rPr>
              <a:t>cGAN</a:t>
            </a:r>
            <a:r>
              <a:rPr lang="en-US" sz="1600" dirty="0">
                <a:solidFill>
                  <a:schemeClr val="bg2"/>
                </a:solidFill>
              </a:rPr>
              <a:t>	</a:t>
            </a:r>
          </a:p>
          <a:p>
            <a:r>
              <a:rPr lang="en-IN" sz="1600" dirty="0">
                <a:solidFill>
                  <a:schemeClr val="bg2"/>
                </a:solidFill>
              </a:rPr>
              <a:t>Model: Transformer</a:t>
            </a:r>
            <a:br>
              <a:rPr lang="en-IN" sz="1600" dirty="0">
                <a:solidFill>
                  <a:schemeClr val="bg2"/>
                </a:solidFill>
              </a:rPr>
            </a:br>
            <a:r>
              <a:rPr lang="en-IN" sz="1600" dirty="0">
                <a:solidFill>
                  <a:schemeClr val="bg2"/>
                </a:solidFill>
              </a:rPr>
              <a:t>              Tabular Transformer</a:t>
            </a:r>
            <a:r>
              <a:rPr lang="en-IN" dirty="0">
                <a:solidFill>
                  <a:schemeClr val="bg1"/>
                </a:solidFill>
              </a:rPr>
              <a:t>	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45D93-C9EB-C721-6725-2E0D4CE3A462}"/>
              </a:ext>
            </a:extLst>
          </p:cNvPr>
          <p:cNvSpPr txBox="1"/>
          <p:nvPr/>
        </p:nvSpPr>
        <p:spPr>
          <a:xfrm>
            <a:off x="5374887" y="5910146"/>
            <a:ext cx="27208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Limitations</a:t>
            </a:r>
            <a:r>
              <a:rPr lang="en-US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: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501</Words>
  <Application>Microsoft Office PowerPoint</Application>
  <PresentationFormat>Custom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Times New Roman</vt:lpstr>
      <vt:lpstr>Geist</vt:lpstr>
      <vt:lpstr>Arial</vt:lpstr>
      <vt:lpstr>Geist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BONASI GOVARDHAN</cp:lastModifiedBy>
  <cp:revision>2</cp:revision>
  <dcterms:created xsi:type="dcterms:W3CDTF">2025-11-08T15:45:16Z</dcterms:created>
  <dcterms:modified xsi:type="dcterms:W3CDTF">2025-11-09T17:51:19Z</dcterms:modified>
</cp:coreProperties>
</file>